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120136-8D21-4C42-8118-66A90E1C5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BE3D7BE-73C2-403D-8D78-98BCE4357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A0D13D-26DB-4899-A0F7-7011AED86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A6F7-3409-4F9F-A508-9EAEFF2D18D5}" type="datetimeFigureOut">
              <a:rPr lang="ko-KR" altLang="en-US" smtClean="0"/>
              <a:t>2020-09-11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60FE43-FA50-4EF2-9724-3A65A19E3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2B5146-B5E3-4D09-A492-C182080AD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7E1-8574-4E38-BA03-AC6F6A9C8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769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94FE96-85F0-452A-A96D-082CBBDAD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E1E5026-6AF3-4AE6-BBD6-A960D2354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BA2803-D687-46A4-BF3B-A12F8FFB1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A6F7-3409-4F9F-A508-9EAEFF2D18D5}" type="datetimeFigureOut">
              <a:rPr lang="ko-KR" altLang="en-US" smtClean="0"/>
              <a:t>2020-09-11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174908-48BE-4EA6-B356-F7E5B68B8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5FEA56-9211-415D-975D-936928C5D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7E1-8574-4E38-BA03-AC6F6A9C8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75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AFCA0B3-8266-4C37-9FE9-E3F5182A36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9919BE5-10C1-4AC6-B178-FBEE030C4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006AF3-96E6-406F-963E-DF36C22A6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A6F7-3409-4F9F-A508-9EAEFF2D18D5}" type="datetimeFigureOut">
              <a:rPr lang="ko-KR" altLang="en-US" smtClean="0"/>
              <a:t>2020-09-11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12FADA-707C-447C-AC43-B914C034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2C8560E-70CB-4711-988F-D3D8B111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7E1-8574-4E38-BA03-AC6F6A9C8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96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1F8835-A1AB-4F9B-A306-1ADBB9F0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CE910C-909C-42EF-949B-3BDF43BCD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CB31EE-EEE7-4DD5-854D-DCAF7A1A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A6F7-3409-4F9F-A508-9EAEFF2D18D5}" type="datetimeFigureOut">
              <a:rPr lang="ko-KR" altLang="en-US" smtClean="0"/>
              <a:t>2020-09-11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D7FA63-A6A6-4175-B0F0-59489E943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D2AA0BB-5BB6-4E65-BBDA-3296AD862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7E1-8574-4E38-BA03-AC6F6A9C8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896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132BE-8AB7-4C30-9BBD-DAC3093F4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C8C1F95-A230-4813-874F-2D9395170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EF2075B-A894-4398-BC05-F79D758A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A6F7-3409-4F9F-A508-9EAEFF2D18D5}" type="datetimeFigureOut">
              <a:rPr lang="ko-KR" altLang="en-US" smtClean="0"/>
              <a:t>2020-09-11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CC5126D-B3AA-4A3A-8810-53AC55A72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AE6B7EC-1BAE-4412-8B38-8F7A732B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7E1-8574-4E38-BA03-AC6F6A9C8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590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3E7C97-D3BF-4F6A-9A10-F8BB38B5F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8E0404-5D5D-4C4E-8251-D9C6322C2C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4760145-0BA5-4C55-B1BE-5F738EE00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C5EAD29-C9F5-4657-92D1-A91887411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A6F7-3409-4F9F-A508-9EAEFF2D18D5}" type="datetimeFigureOut">
              <a:rPr lang="ko-KR" altLang="en-US" smtClean="0"/>
              <a:t>2020-09-11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8FD98DE-1979-494C-BDFF-98AC4A1DC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BC21F45-7192-4961-8B07-A71ED7F99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7E1-8574-4E38-BA03-AC6F6A9C8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848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8C7DB8-AC50-4F0C-A2FB-329BCBF41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CAD6DAF-E2E7-4DF8-BC13-8EBE32F7B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75AB1FD-E7A4-4FD0-B966-E7C4BC2E7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1677D9D-172B-4A67-B409-600AA5799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FB6A296-610C-4CBE-B870-4F932D42F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7D5E1A4-320D-4BC6-9331-D76FFA54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A6F7-3409-4F9F-A508-9EAEFF2D18D5}" type="datetimeFigureOut">
              <a:rPr lang="ko-KR" altLang="en-US" smtClean="0"/>
              <a:t>2020-09-11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B1BADB9-D71A-407D-A92F-7495BF8A2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FBE57C9-1C6D-46A9-8CB6-F2CE626BF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7E1-8574-4E38-BA03-AC6F6A9C8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6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384DBF-0C4C-4E57-BFBF-7BEB602B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DFCE152-6972-424A-A936-456C2C415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A6F7-3409-4F9F-A508-9EAEFF2D18D5}" type="datetimeFigureOut">
              <a:rPr lang="ko-KR" altLang="en-US" smtClean="0"/>
              <a:t>2020-09-11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E8A4F1A-70C6-4E03-9174-04DAC33E2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A356D66-CE18-426C-BEDA-84BFF2152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7E1-8574-4E38-BA03-AC6F6A9C8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18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E454E67-2FDE-48F9-BF04-9214CB15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A6F7-3409-4F9F-A508-9EAEFF2D18D5}" type="datetimeFigureOut">
              <a:rPr lang="ko-KR" altLang="en-US" smtClean="0"/>
              <a:t>2020-09-11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6D58825-4DF1-49D0-B6C7-2531D0FA5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63C33AD-C6C5-4F2D-8E89-B7A1F8EC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7E1-8574-4E38-BA03-AC6F6A9C8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85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5C3381-4870-46AC-98A7-D97BB8A76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0E7576-0A78-4BF1-9088-8C40AB7E3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E5EADEA-ADB9-4218-9226-9E2AA5EEC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9A46535-2650-4899-9404-FFE296782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A6F7-3409-4F9F-A508-9EAEFF2D18D5}" type="datetimeFigureOut">
              <a:rPr lang="ko-KR" altLang="en-US" smtClean="0"/>
              <a:t>2020-09-11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B01D08A-0385-4992-A5CA-702AB0B07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E8515AF-C340-4C22-9910-010EDCF6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7E1-8574-4E38-BA03-AC6F6A9C8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734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7A4C67-F02C-407B-B857-890EB0711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842A694-60CA-4C90-A3C7-3F9C2924D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70572AE-8110-4557-9A5E-29F78FB74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ADB4524-85CF-44D2-851A-FA3E620B8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A6F7-3409-4F9F-A508-9EAEFF2D18D5}" type="datetimeFigureOut">
              <a:rPr lang="ko-KR" altLang="en-US" smtClean="0"/>
              <a:t>2020-09-11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8093882-2128-4965-BFBD-909A60A8B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4617583-CA16-42B4-BEF9-A399C70B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7E1-8574-4E38-BA03-AC6F6A9C8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015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A06CD4F-51AD-4306-9B47-11D9274B5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8C4A6FC-8393-4A93-A55A-F3CA9B81F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2E4C31-431E-4B1C-8577-DF833FBB5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2A6F7-3409-4F9F-A508-9EAEFF2D18D5}" type="datetimeFigureOut">
              <a:rPr lang="ko-KR" altLang="en-US" smtClean="0"/>
              <a:t>2020-09-11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321721F-AF83-4BE4-9380-A1D4A6091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5FF2F78-6031-4F6A-96C6-B9CE4FA1C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27E1-8574-4E38-BA03-AC6F6A9C8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991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6899D668-3D37-4929-ADA5-F34EB19045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7" y="67113"/>
            <a:ext cx="12065065" cy="671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1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D09B12-5E71-4867-94F8-38F13D252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068" y="2915174"/>
            <a:ext cx="11534862" cy="3665989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en-US" altLang="ko-KR" sz="17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</a:t>
            </a:r>
            <a:r>
              <a:rPr lang="ko-KR" altLang="en-US" sz="17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7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 </a:t>
            </a:r>
            <a:r>
              <a:rPr lang="en-US" altLang="ko-KR" sz="1700" b="1" u="sng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topic </a:t>
            </a:r>
            <a:r>
              <a:rPr lang="en-US" altLang="ko-KR" sz="17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the below. </a:t>
            </a:r>
            <a:br>
              <a:rPr lang="en-US" altLang="ko-KR" sz="17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ko-KR" altLang="en-US" sz="10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∙ </a:t>
            </a:r>
            <a:r>
              <a:rPr lang="en-US" altLang="ko-KR" sz="1300" u="sng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Culture and Society</a:t>
            </a:r>
            <a: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ASEAN-Korea Cooperation Plan against COVID-19 to overcome the stagnation of international cultural exchange</a:t>
            </a:r>
            <a:b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ko-KR" altLang="en-US" sz="13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∙ </a:t>
            </a:r>
            <a:r>
              <a:rPr lang="en-US" altLang="ko-KR" sz="1300" u="sng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Economy</a:t>
            </a:r>
            <a: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ASEAN-Korea Cooperation Plan against COVID-19 for Sustainable Economic Development </a:t>
            </a:r>
            <a:b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ko-KR" altLang="en-US" sz="13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∙ </a:t>
            </a:r>
            <a:r>
              <a:rPr lang="en-US" altLang="ko-KR" sz="1300" u="sng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Politics and Security</a:t>
            </a:r>
            <a: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ASEAN-Korea Cooperation Plan against COVID-19 for New Security Fields (Health, Hygiene and Security) </a:t>
            </a:r>
            <a:b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7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 of Contents</a:t>
            </a:r>
            <a:br>
              <a:rPr lang="en-US" altLang="ko-KR" sz="105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◈ Culture and Society</a:t>
            </a:r>
            <a:b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Status and issues of the stagnation of International Cultural Exchange </a:t>
            </a:r>
            <a:b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ASEAN-Korea Cooperation Plan against COVID-19 to overcome the stagnation of International Cultural Exchange</a:t>
            </a:r>
            <a:b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◈</a:t>
            </a:r>
            <a: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Economy </a:t>
            </a:r>
            <a:b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Economic Status and issues </a:t>
            </a:r>
            <a:b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ASEAN-Korea Cooperation Plan against COVID-19 for Sustainable Economic Development </a:t>
            </a:r>
            <a:b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◈ Politics and Security</a:t>
            </a:r>
            <a:b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Status and issues of New Security Fields(Health, Hygiene and Security) </a:t>
            </a:r>
            <a:b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ASEAN-Korea Cooperation Plan against COVID-19 for New Security Fields (Health, Hygiene and Security) </a:t>
            </a:r>
            <a:endParaRPr lang="ko-KR" altLang="en-US" sz="1300" dirty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1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D09B12-5E71-4867-94F8-38F13D252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171" y="721453"/>
            <a:ext cx="11534862" cy="3028426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altLang="ko-KR" sz="19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PPT writing tips </a:t>
            </a:r>
            <a:r>
              <a:rPr lang="en-US" altLang="ko-KR" sz="15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Title (17 point) and contents (15 point) / Max 20 pages ppt</a:t>
            </a:r>
            <a:br>
              <a:rPr lang="en-US" altLang="ko-KR" sz="15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21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Official language: </a:t>
            </a:r>
            <a:r>
              <a:rPr lang="en-US" altLang="ko-KR" sz="15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</a:t>
            </a:r>
            <a:br>
              <a:rPr lang="en-US" altLang="ko-KR" sz="15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9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Precautions</a:t>
            </a:r>
            <a:br>
              <a:rPr lang="en-US" altLang="ko-KR" sz="19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Please indicate the source of data. </a:t>
            </a:r>
            <a:br>
              <a:rPr lang="en-US" altLang="ko-KR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ASEAN-Korea Cooperation Plan or suggestion should be your own idea. </a:t>
            </a:r>
            <a:br>
              <a:rPr lang="en-US" altLang="ko-KR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Please submit the PPT file name as “AKDC 2020_Team name”. </a:t>
            </a:r>
            <a:endParaRPr lang="ko-KR" altLang="en-US" sz="1500" dirty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49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223</Words>
  <Application>Microsoft Office PowerPoint</Application>
  <PresentationFormat>와이드스크린</PresentationFormat>
  <Paragraphs>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Arial</vt:lpstr>
      <vt:lpstr>Tahoma</vt:lpstr>
      <vt:lpstr>Office 테마</vt:lpstr>
      <vt:lpstr>PowerPoint 프레젠테이션</vt:lpstr>
      <vt:lpstr>Please select one topic as the below.  ∙ Culture and Society: ASEAN-Korea Cooperation Plan against COVID-19 to overcome the stagnation of international cultural exchange ∙ Economy: ASEAN-Korea Cooperation Plan against COVID-19 for Sustainable Economic Development  ∙ Politics and Security: ASEAN-Korea Cooperation Plan against COVID-19 for New Security Fields (Health, Hygiene and Security)   Table of Contents ◈ Culture and Society - Status and issues of the stagnation of International Cultural Exchange  - ASEAN-Korea Cooperation Plan against COVID-19 to overcome the stagnation of International Cultural Exchange ◈ Economy  - Economic Status and issues  - ASEAN-Korea Cooperation Plan against COVID-19 for Sustainable Economic Development  ◈ Politics and Security - Status and issues of New Security Fields(Health, Hygiene and Security)  - ASEAN-Korea Cooperation Plan against COVID-19 for New Security Fields (Health, Hygiene and Security) </vt:lpstr>
      <vt:lpstr>PPT writing tips : Title (17 point) and contents (15 point) / Max 20 pages ppt Official language: English Precautions - Please indicate the source of data.  - ASEAN-Korea Cooperation Plan or suggestion should be your own idea.  - Please submit the PPT file name as “AKDC 2020_Team name”.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사회∙문화: 포스트 코로나 시대, 관광산업 위축으로 인해 정체된 국제문화교류를 위한 한-아세안 협력방안 경제: 포스트 코로나 시대, 지속가능한 경제발전을 위한 한-아세안 협력방안 정치안보: 포스트 코로나 시대, 새로운 안보분야(보건위생안보)에 대한 한-아세안 협력방안</dc:title>
  <dc:creator>user</dc:creator>
  <cp:lastModifiedBy>user</cp:lastModifiedBy>
  <cp:revision>14</cp:revision>
  <dcterms:created xsi:type="dcterms:W3CDTF">2020-09-09T09:15:06Z</dcterms:created>
  <dcterms:modified xsi:type="dcterms:W3CDTF">2020-09-11T08:02:28Z</dcterms:modified>
</cp:coreProperties>
</file>